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70" r:id="rId4"/>
    <p:sldId id="364" r:id="rId5"/>
    <p:sldId id="329" r:id="rId6"/>
    <p:sldId id="376" r:id="rId7"/>
    <p:sldId id="369" r:id="rId8"/>
    <p:sldId id="377" r:id="rId9"/>
    <p:sldId id="321" r:id="rId10"/>
    <p:sldId id="331" r:id="rId11"/>
    <p:sldId id="371" r:id="rId12"/>
    <p:sldId id="363" r:id="rId13"/>
    <p:sldId id="373" r:id="rId14"/>
    <p:sldId id="328" r:id="rId15"/>
    <p:sldId id="354" r:id="rId16"/>
    <p:sldId id="362" r:id="rId17"/>
    <p:sldId id="330" r:id="rId18"/>
    <p:sldId id="372" r:id="rId19"/>
    <p:sldId id="359" r:id="rId20"/>
    <p:sldId id="325" r:id="rId21"/>
    <p:sldId id="350" r:id="rId22"/>
    <p:sldId id="365" r:id="rId23"/>
    <p:sldId id="349" r:id="rId24"/>
    <p:sldId id="332" r:id="rId25"/>
    <p:sldId id="351" r:id="rId26"/>
    <p:sldId id="335" r:id="rId27"/>
    <p:sldId id="352" r:id="rId28"/>
    <p:sldId id="357" r:id="rId29"/>
    <p:sldId id="366" r:id="rId30"/>
    <p:sldId id="327" r:id="rId31"/>
    <p:sldId id="345" r:id="rId32"/>
    <p:sldId id="333" r:id="rId33"/>
    <p:sldId id="344" r:id="rId34"/>
    <p:sldId id="356" r:id="rId35"/>
    <p:sldId id="348" r:id="rId36"/>
    <p:sldId id="334" r:id="rId37"/>
    <p:sldId id="355" r:id="rId38"/>
    <p:sldId id="339" r:id="rId39"/>
    <p:sldId id="374" r:id="rId40"/>
    <p:sldId id="358" r:id="rId41"/>
    <p:sldId id="340" r:id="rId42"/>
    <p:sldId id="343" r:id="rId43"/>
    <p:sldId id="347" r:id="rId44"/>
    <p:sldId id="367" r:id="rId45"/>
    <p:sldId id="324" r:id="rId46"/>
    <p:sldId id="338" r:id="rId47"/>
    <p:sldId id="346" r:id="rId48"/>
    <p:sldId id="337" r:id="rId49"/>
    <p:sldId id="326" r:id="rId50"/>
    <p:sldId id="360" r:id="rId51"/>
    <p:sldId id="336" r:id="rId52"/>
    <p:sldId id="353" r:id="rId53"/>
    <p:sldId id="299" r:id="rId54"/>
    <p:sldId id="375" r:id="rId55"/>
    <p:sldId id="341" r:id="rId56"/>
    <p:sldId id="342" r:id="rId57"/>
    <p:sldId id="36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4440" autoAdjust="0"/>
    <p:restoredTop sz="94660"/>
  </p:normalViewPr>
  <p:slideViewPr>
    <p:cSldViewPr>
      <p:cViewPr varScale="1">
        <p:scale>
          <a:sx n="74" d="100"/>
          <a:sy n="74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3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35082" r="55075" b="32459"/>
          <a:stretch/>
        </p:blipFill>
        <p:spPr>
          <a:xfrm>
            <a:off x="1719618" y="914400"/>
            <a:ext cx="5290782" cy="47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 smtClean="0"/>
              <a:t>10x10</a:t>
            </a:r>
            <a:endParaRPr lang="en-US" sz="25000" b="1" dirty="0"/>
          </a:p>
        </p:txBody>
      </p:sp>
    </p:spTree>
    <p:extLst>
      <p:ext uri="{BB962C8B-B14F-4D97-AF65-F5344CB8AC3E}">
        <p14:creationId xmlns:p14="http://schemas.microsoft.com/office/powerpoint/2010/main" val="2410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1" t="38983" r="22676" b="33736"/>
          <a:stretch/>
        </p:blipFill>
        <p:spPr>
          <a:xfrm rot="5400000">
            <a:off x="1493390" y="1554610"/>
            <a:ext cx="577622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8+8+8+8+8+8+8+8+8+8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0370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8" t="28257" r="22254" b="46561"/>
          <a:stretch/>
        </p:blipFill>
        <p:spPr>
          <a:xfrm rot="5400000">
            <a:off x="1775901" y="1576898"/>
            <a:ext cx="6383079" cy="36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10x7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410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7" t="22635" r="41409" b="57282"/>
          <a:stretch/>
        </p:blipFill>
        <p:spPr>
          <a:xfrm>
            <a:off x="533400" y="990600"/>
            <a:ext cx="8302483" cy="39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7+7+7+7+7+7+7+7+7+7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0370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10x9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410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8" t="28723" r="51127" b="47027"/>
          <a:stretch/>
        </p:blipFill>
        <p:spPr>
          <a:xfrm>
            <a:off x="457200" y="1219200"/>
            <a:ext cx="8354374" cy="47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5+5+5+5+5+5+5+5+5+5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0370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10x1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341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10x4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410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26616" r="51045" b="50878"/>
          <a:stretch/>
        </p:blipFill>
        <p:spPr>
          <a:xfrm>
            <a:off x="762000" y="1600200"/>
            <a:ext cx="7746242" cy="38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/>
              <a:t>10+10+10+</a:t>
            </a:r>
          </a:p>
          <a:p>
            <a:pPr algn="ctr"/>
            <a:r>
              <a:rPr lang="en-US" sz="10000" b="1" dirty="0" smtClean="0"/>
              <a:t>10+10+10+</a:t>
            </a:r>
          </a:p>
          <a:p>
            <a:pPr algn="ctr"/>
            <a:r>
              <a:rPr lang="en-US" sz="10000" b="1" dirty="0" smtClean="0"/>
              <a:t>10+10+10+</a:t>
            </a:r>
          </a:p>
          <a:p>
            <a:pPr algn="ctr"/>
            <a:r>
              <a:rPr lang="en-US" sz="10000" b="1" dirty="0" smtClean="0"/>
              <a:t>10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20370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62337" r="52239" b="9996"/>
          <a:stretch/>
        </p:blipFill>
        <p:spPr>
          <a:xfrm>
            <a:off x="609600" y="629275"/>
            <a:ext cx="7881582" cy="54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410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65640" r="51194" b="12060"/>
          <a:stretch/>
        </p:blipFill>
        <p:spPr>
          <a:xfrm>
            <a:off x="304800" y="1600200"/>
            <a:ext cx="8560203" cy="42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/>
              <a:t>4</a:t>
            </a:r>
            <a:r>
              <a:rPr lang="en-US" sz="30000" b="1" dirty="0" smtClean="0"/>
              <a:t>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917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29507" r="51194" b="49846"/>
          <a:stretch/>
        </p:blipFill>
        <p:spPr>
          <a:xfrm>
            <a:off x="685800" y="1752600"/>
            <a:ext cx="8077200" cy="35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3+3+3+3+3+3+3+3+3+3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0370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35485" r="58310" b="30239"/>
          <a:stretch/>
        </p:blipFill>
        <p:spPr>
          <a:xfrm>
            <a:off x="3067318" y="685800"/>
            <a:ext cx="3429000" cy="55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9" t="35952" r="51268" b="29539"/>
          <a:stretch/>
        </p:blipFill>
        <p:spPr>
          <a:xfrm>
            <a:off x="1295400" y="762000"/>
            <a:ext cx="6990603" cy="57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10x6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410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1" t="67086" r="52836" b="7311"/>
          <a:stretch/>
        </p:blipFill>
        <p:spPr>
          <a:xfrm>
            <a:off x="914400" y="990600"/>
            <a:ext cx="7630371" cy="48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2x10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917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27856" r="57612" b="47161"/>
          <a:stretch/>
        </p:blipFill>
        <p:spPr>
          <a:xfrm>
            <a:off x="1676400" y="977639"/>
            <a:ext cx="6215418" cy="52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smtClean="0"/>
              <a:t>2+2+2+2+2+2+2+2+2+2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8779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43341" r="52836" b="20320"/>
          <a:stretch/>
        </p:blipFill>
        <p:spPr>
          <a:xfrm>
            <a:off x="1610436" y="609600"/>
            <a:ext cx="6390564" cy="56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/>
              <a:t>3</a:t>
            </a:r>
            <a:r>
              <a:rPr lang="en-US" sz="30000" b="1" dirty="0" smtClean="0"/>
              <a:t>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917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5" t="28257" r="41830" b="51224"/>
          <a:stretch/>
        </p:blipFill>
        <p:spPr>
          <a:xfrm>
            <a:off x="457200" y="1371600"/>
            <a:ext cx="808152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/>
              <a:t>8</a:t>
            </a:r>
            <a:r>
              <a:rPr lang="en-US" sz="30000" b="1" dirty="0" smtClean="0"/>
              <a:t>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917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t="30588" r="51127" b="44695"/>
          <a:stretch/>
        </p:blipFill>
        <p:spPr>
          <a:xfrm>
            <a:off x="762000" y="914400"/>
            <a:ext cx="7680101" cy="43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9+9+9+9+9+9+9+9+9+9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0370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4+4+4+4+4+4+4+4+4+4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0370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/>
              <a:t>9</a:t>
            </a:r>
            <a:r>
              <a:rPr lang="en-US" sz="30000" b="1" dirty="0" smtClean="0"/>
              <a:t>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917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54284" r="52686" b="21145"/>
          <a:stretch/>
        </p:blipFill>
        <p:spPr>
          <a:xfrm>
            <a:off x="838200" y="1066800"/>
            <a:ext cx="7581443" cy="465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24346" r="52686" b="39315"/>
          <a:stretch/>
        </p:blipFill>
        <p:spPr>
          <a:xfrm>
            <a:off x="1219200" y="363211"/>
            <a:ext cx="6858000" cy="606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3" t="35952" r="30563" b="29306"/>
          <a:stretch/>
        </p:blipFill>
        <p:spPr>
          <a:xfrm rot="5400000">
            <a:off x="2961904" y="86097"/>
            <a:ext cx="3628649" cy="71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10x3</a:t>
            </a:r>
          </a:p>
        </p:txBody>
      </p:sp>
    </p:spTree>
    <p:extLst>
      <p:ext uri="{BB962C8B-B14F-4D97-AF65-F5344CB8AC3E}">
        <p14:creationId xmlns:p14="http://schemas.microsoft.com/office/powerpoint/2010/main" val="2410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7x10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917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24552" r="51791" b="39521"/>
          <a:stretch/>
        </p:blipFill>
        <p:spPr>
          <a:xfrm>
            <a:off x="1066800" y="457200"/>
            <a:ext cx="7035421" cy="60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6x10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917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410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10x8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410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6+6+6+6+6+6+6+6+6+6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0370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/>
              <a:t>5</a:t>
            </a:r>
            <a:r>
              <a:rPr lang="en-US" sz="30000" b="1" dirty="0" smtClean="0"/>
              <a:t>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917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69529" r="40704" b="10418"/>
          <a:stretch/>
        </p:blipFill>
        <p:spPr>
          <a:xfrm>
            <a:off x="838200" y="2133600"/>
            <a:ext cx="7570430" cy="348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8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10x2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t="29189" r="22114" b="47027"/>
          <a:stretch/>
        </p:blipFill>
        <p:spPr>
          <a:xfrm rot="5400000">
            <a:off x="1353922" y="1727347"/>
            <a:ext cx="6577823" cy="34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 smtClean="0"/>
              <a:t>10x10</a:t>
            </a:r>
            <a:endParaRPr lang="en-US" sz="25000" b="1" dirty="0"/>
          </a:p>
        </p:txBody>
      </p:sp>
    </p:spTree>
    <p:extLst>
      <p:ext uri="{BB962C8B-B14F-4D97-AF65-F5344CB8AC3E}">
        <p14:creationId xmlns:p14="http://schemas.microsoft.com/office/powerpoint/2010/main" val="2917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29508" r="53880" b="40140"/>
          <a:stretch/>
        </p:blipFill>
        <p:spPr>
          <a:xfrm>
            <a:off x="1219200" y="533400"/>
            <a:ext cx="6781800" cy="58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0" t="41781" r="56760" b="23942"/>
          <a:stretch/>
        </p:blipFill>
        <p:spPr>
          <a:xfrm>
            <a:off x="2764665" y="533400"/>
            <a:ext cx="4040746" cy="56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4685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8" t="42247" r="25634" b="24409"/>
          <a:stretch/>
        </p:blipFill>
        <p:spPr>
          <a:xfrm rot="5400000">
            <a:off x="1667915" y="160885"/>
            <a:ext cx="6320070" cy="645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0x10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4685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34256" r="51194" b="44064"/>
          <a:stretch/>
        </p:blipFill>
        <p:spPr>
          <a:xfrm>
            <a:off x="685800" y="1371600"/>
            <a:ext cx="7795146" cy="37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37</Words>
  <Application>Microsoft Office PowerPoint</Application>
  <PresentationFormat>On-screen Show (4:3)</PresentationFormat>
  <Paragraphs>34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Breedlove</dc:creator>
  <cp:lastModifiedBy>Breedlove</cp:lastModifiedBy>
  <cp:revision>20</cp:revision>
  <dcterms:created xsi:type="dcterms:W3CDTF">2013-10-21T17:03:37Z</dcterms:created>
  <dcterms:modified xsi:type="dcterms:W3CDTF">2013-10-25T21:33:52Z</dcterms:modified>
</cp:coreProperties>
</file>